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35D82-2DEE-4176-B373-A59C61B90BA5}" v="335" dt="2020-03-18T09:06:16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oife Healy" userId="456c55e1fe33a7b9" providerId="LiveId" clId="{58935D82-2DEE-4176-B373-A59C61B90BA5}"/>
    <pc:docChg chg="undo custSel mod addSld modSld sldOrd">
      <pc:chgData name="Aoife Healy" userId="456c55e1fe33a7b9" providerId="LiveId" clId="{58935D82-2DEE-4176-B373-A59C61B90BA5}" dt="2020-03-17T11:14:20.738" v="991" actId="255"/>
      <pc:docMkLst>
        <pc:docMk/>
      </pc:docMkLst>
      <pc:sldChg chg="addSp modSp mod setBg">
        <pc:chgData name="Aoife Healy" userId="456c55e1fe33a7b9" providerId="LiveId" clId="{58935D82-2DEE-4176-B373-A59C61B90BA5}" dt="2020-03-17T10:50:17.424" v="0" actId="26606"/>
        <pc:sldMkLst>
          <pc:docMk/>
          <pc:sldMk cId="2263938735" sldId="256"/>
        </pc:sldMkLst>
        <pc:spChg chg="mod">
          <ac:chgData name="Aoife Healy" userId="456c55e1fe33a7b9" providerId="LiveId" clId="{58935D82-2DEE-4176-B373-A59C61B90BA5}" dt="2020-03-17T10:50:17.424" v="0" actId="26606"/>
          <ac:spMkLst>
            <pc:docMk/>
            <pc:sldMk cId="2263938735" sldId="256"/>
            <ac:spMk id="2" creationId="{AD799B2F-7B76-46BF-A95D-A53DBFF2F2F9}"/>
          </ac:spMkLst>
        </pc:spChg>
        <pc:spChg chg="mod">
          <ac:chgData name="Aoife Healy" userId="456c55e1fe33a7b9" providerId="LiveId" clId="{58935D82-2DEE-4176-B373-A59C61B90BA5}" dt="2020-03-17T10:50:17.424" v="0" actId="26606"/>
          <ac:spMkLst>
            <pc:docMk/>
            <pc:sldMk cId="2263938735" sldId="256"/>
            <ac:spMk id="3" creationId="{97DABF3A-F5B3-4C38-ADAD-207FB37767A4}"/>
          </ac:spMkLst>
        </pc:spChg>
        <pc:spChg chg="add">
          <ac:chgData name="Aoife Healy" userId="456c55e1fe33a7b9" providerId="LiveId" clId="{58935D82-2DEE-4176-B373-A59C61B90BA5}" dt="2020-03-17T10:50:17.424" v="0" actId="26606"/>
          <ac:spMkLst>
            <pc:docMk/>
            <pc:sldMk cId="2263938735" sldId="256"/>
            <ac:spMk id="10" creationId="{D60E71B4-DE6B-4668-8007-AAE6137E4C8D}"/>
          </ac:spMkLst>
        </pc:spChg>
        <pc:spChg chg="add">
          <ac:chgData name="Aoife Healy" userId="456c55e1fe33a7b9" providerId="LiveId" clId="{58935D82-2DEE-4176-B373-A59C61B90BA5}" dt="2020-03-17T10:50:17.424" v="0" actId="26606"/>
          <ac:spMkLst>
            <pc:docMk/>
            <pc:sldMk cId="2263938735" sldId="256"/>
            <ac:spMk id="17" creationId="{0595ECE5-BD7E-4F71-820D-40971970872D}"/>
          </ac:spMkLst>
        </pc:spChg>
        <pc:grpChg chg="add">
          <ac:chgData name="Aoife Healy" userId="456c55e1fe33a7b9" providerId="LiveId" clId="{58935D82-2DEE-4176-B373-A59C61B90BA5}" dt="2020-03-17T10:50:17.424" v="0" actId="26606"/>
          <ac:grpSpMkLst>
            <pc:docMk/>
            <pc:sldMk cId="2263938735" sldId="256"/>
            <ac:grpSpMk id="12" creationId="{F6E4C944-4BB6-469F-81D8-BD81B4A1B54D}"/>
          </ac:grpSpMkLst>
        </pc:grpChg>
        <pc:picChg chg="mod ord">
          <ac:chgData name="Aoife Healy" userId="456c55e1fe33a7b9" providerId="LiveId" clId="{58935D82-2DEE-4176-B373-A59C61B90BA5}" dt="2020-03-17T10:50:17.424" v="0" actId="26606"/>
          <ac:picMkLst>
            <pc:docMk/>
            <pc:sldMk cId="2263938735" sldId="256"/>
            <ac:picMk id="5" creationId="{407C0B04-F18E-4A07-8921-D23CED939A23}"/>
          </ac:picMkLst>
        </pc:picChg>
      </pc:sldChg>
      <pc:sldChg chg="addSp modSp mod modTransition setBg modAnim">
        <pc:chgData name="Aoife Healy" userId="456c55e1fe33a7b9" providerId="LiveId" clId="{58935D82-2DEE-4176-B373-A59C61B90BA5}" dt="2020-03-17T11:04:32.171" v="636"/>
        <pc:sldMkLst>
          <pc:docMk/>
          <pc:sldMk cId="861714314" sldId="257"/>
        </pc:sldMkLst>
        <pc:spChg chg="mod">
          <ac:chgData name="Aoife Healy" userId="456c55e1fe33a7b9" providerId="LiveId" clId="{58935D82-2DEE-4176-B373-A59C61B90BA5}" dt="2020-03-17T10:50:25.813" v="1" actId="26606"/>
          <ac:spMkLst>
            <pc:docMk/>
            <pc:sldMk cId="861714314" sldId="257"/>
            <ac:spMk id="2" creationId="{8264AD66-E712-4448-A7D3-BCB4722E08C6}"/>
          </ac:spMkLst>
        </pc:spChg>
        <pc:spChg chg="mod">
          <ac:chgData name="Aoife Healy" userId="456c55e1fe33a7b9" providerId="LiveId" clId="{58935D82-2DEE-4176-B373-A59C61B90BA5}" dt="2020-03-17T11:00:47.799" v="631" actId="27636"/>
          <ac:spMkLst>
            <pc:docMk/>
            <pc:sldMk cId="861714314" sldId="257"/>
            <ac:spMk id="3" creationId="{5328C33C-E897-468D-A285-B7B216A44714}"/>
          </ac:spMkLst>
        </pc:spChg>
        <pc:spChg chg="add">
          <ac:chgData name="Aoife Healy" userId="456c55e1fe33a7b9" providerId="LiveId" clId="{58935D82-2DEE-4176-B373-A59C61B90BA5}" dt="2020-03-17T10:50:25.813" v="1" actId="26606"/>
          <ac:spMkLst>
            <pc:docMk/>
            <pc:sldMk cId="861714314" sldId="257"/>
            <ac:spMk id="8" creationId="{23962611-DFD5-4092-AAFD-559E3DFCE2C9}"/>
          </ac:spMkLst>
        </pc:spChg>
        <pc:picChg chg="add">
          <ac:chgData name="Aoife Healy" userId="456c55e1fe33a7b9" providerId="LiveId" clId="{58935D82-2DEE-4176-B373-A59C61B90BA5}" dt="2020-03-17T10:50:25.813" v="1" actId="26606"/>
          <ac:picMkLst>
            <pc:docMk/>
            <pc:sldMk cId="861714314" sldId="257"/>
            <ac:picMk id="10" creationId="{2270F1FA-0425-408F-9861-80BF5AFB276D}"/>
          </ac:picMkLst>
        </pc:picChg>
      </pc:sldChg>
      <pc:sldChg chg="addSp delSp modSp mod setBg modAnim">
        <pc:chgData name="Aoife Healy" userId="456c55e1fe33a7b9" providerId="LiveId" clId="{58935D82-2DEE-4176-B373-A59C61B90BA5}" dt="2020-03-17T11:08:00.120" v="867" actId="255"/>
        <pc:sldMkLst>
          <pc:docMk/>
          <pc:sldMk cId="1858620017" sldId="258"/>
        </pc:sldMkLst>
        <pc:spChg chg="mod">
          <ac:chgData name="Aoife Healy" userId="456c55e1fe33a7b9" providerId="LiveId" clId="{58935D82-2DEE-4176-B373-A59C61B90BA5}" dt="2020-03-17T10:58:48.269" v="625" actId="26606"/>
          <ac:spMkLst>
            <pc:docMk/>
            <pc:sldMk cId="1858620017" sldId="258"/>
            <ac:spMk id="3" creationId="{48BBCE9C-607B-40C4-B1F2-C598149EBE9E}"/>
          </ac:spMkLst>
        </pc:spChg>
        <pc:spChg chg="del mod">
          <ac:chgData name="Aoife Healy" userId="456c55e1fe33a7b9" providerId="LiveId" clId="{58935D82-2DEE-4176-B373-A59C61B90BA5}" dt="2020-03-17T10:52:47.422" v="16" actId="478"/>
          <ac:spMkLst>
            <pc:docMk/>
            <pc:sldMk cId="1858620017" sldId="258"/>
            <ac:spMk id="4" creationId="{6EBF7697-F120-43C7-B0FA-87CF16048E36}"/>
          </ac:spMkLst>
        </pc:spChg>
        <pc:spChg chg="mod">
          <ac:chgData name="Aoife Healy" userId="456c55e1fe33a7b9" providerId="LiveId" clId="{58935D82-2DEE-4176-B373-A59C61B90BA5}" dt="2020-03-17T11:08:00.120" v="867" actId="255"/>
          <ac:spMkLst>
            <pc:docMk/>
            <pc:sldMk cId="1858620017" sldId="258"/>
            <ac:spMk id="5" creationId="{7094500C-97BC-413E-93C7-264B5CD9B3A2}"/>
          </ac:spMkLst>
        </pc:spChg>
        <pc:spChg chg="del mod">
          <ac:chgData name="Aoife Healy" userId="456c55e1fe33a7b9" providerId="LiveId" clId="{58935D82-2DEE-4176-B373-A59C61B90BA5}" dt="2020-03-17T10:51:56.219" v="9" actId="478"/>
          <ac:spMkLst>
            <pc:docMk/>
            <pc:sldMk cId="1858620017" sldId="258"/>
            <ac:spMk id="6" creationId="{0CC9FF07-FEB6-48AA-98EA-0B41C3F6DA67}"/>
          </ac:spMkLst>
        </pc:spChg>
        <pc:spChg chg="del mod">
          <ac:chgData name="Aoife Healy" userId="456c55e1fe33a7b9" providerId="LiveId" clId="{58935D82-2DEE-4176-B373-A59C61B90BA5}" dt="2020-03-17T10:51:50.231" v="7"/>
          <ac:spMkLst>
            <pc:docMk/>
            <pc:sldMk cId="1858620017" sldId="258"/>
            <ac:spMk id="7" creationId="{F305AEE5-D529-47E0-ADD0-1AAAEE66CB7A}"/>
          </ac:spMkLst>
        </pc:spChg>
        <pc:spChg chg="add">
          <ac:chgData name="Aoife Healy" userId="456c55e1fe33a7b9" providerId="LiveId" clId="{58935D82-2DEE-4176-B373-A59C61B90BA5}" dt="2020-03-17T10:58:48.269" v="625" actId="26606"/>
          <ac:spMkLst>
            <pc:docMk/>
            <pc:sldMk cId="1858620017" sldId="258"/>
            <ac:spMk id="10" creationId="{3B854194-185D-494D-905C-7C7CB2E30F6E}"/>
          </ac:spMkLst>
        </pc:spChg>
        <pc:spChg chg="add">
          <ac:chgData name="Aoife Healy" userId="456c55e1fe33a7b9" providerId="LiveId" clId="{58935D82-2DEE-4176-B373-A59C61B90BA5}" dt="2020-03-17T10:58:48.269" v="625" actId="26606"/>
          <ac:spMkLst>
            <pc:docMk/>
            <pc:sldMk cId="1858620017" sldId="258"/>
            <ac:spMk id="12" creationId="{B4F5FA0D-0104-4987-8241-EFF7C85B88DE}"/>
          </ac:spMkLst>
        </pc:spChg>
        <pc:picChg chg="add">
          <ac:chgData name="Aoife Healy" userId="456c55e1fe33a7b9" providerId="LiveId" clId="{58935D82-2DEE-4176-B373-A59C61B90BA5}" dt="2020-03-17T10:58:48.269" v="625" actId="26606"/>
          <ac:picMkLst>
            <pc:docMk/>
            <pc:sldMk cId="1858620017" sldId="258"/>
            <ac:picMk id="14" creationId="{2897127E-6CEF-446C-BE87-93B7C46E49D1}"/>
          </ac:picMkLst>
        </pc:picChg>
      </pc:sldChg>
      <pc:sldChg chg="addSp modSp mod ord setBg modAnim">
        <pc:chgData name="Aoife Healy" userId="456c55e1fe33a7b9" providerId="LiveId" clId="{58935D82-2DEE-4176-B373-A59C61B90BA5}" dt="2020-03-17T11:10:34.523" v="922" actId="20577"/>
        <pc:sldMkLst>
          <pc:docMk/>
          <pc:sldMk cId="188966728" sldId="259"/>
        </pc:sldMkLst>
        <pc:spChg chg="mod">
          <ac:chgData name="Aoife Healy" userId="456c55e1fe33a7b9" providerId="LiveId" clId="{58935D82-2DEE-4176-B373-A59C61B90BA5}" dt="2020-03-17T10:59:23.126" v="627" actId="26606"/>
          <ac:spMkLst>
            <pc:docMk/>
            <pc:sldMk cId="188966728" sldId="259"/>
            <ac:spMk id="2" creationId="{5DCEFEA8-B9A1-4EE1-BC8C-C6DA3760A325}"/>
          </ac:spMkLst>
        </pc:spChg>
        <pc:spChg chg="mod">
          <ac:chgData name="Aoife Healy" userId="456c55e1fe33a7b9" providerId="LiveId" clId="{58935D82-2DEE-4176-B373-A59C61B90BA5}" dt="2020-03-17T11:10:34.523" v="922" actId="20577"/>
          <ac:spMkLst>
            <pc:docMk/>
            <pc:sldMk cId="188966728" sldId="259"/>
            <ac:spMk id="4" creationId="{BCA0387F-C056-45D5-B0BA-C8FF60097446}"/>
          </ac:spMkLst>
        </pc:spChg>
        <pc:spChg chg="add">
          <ac:chgData name="Aoife Healy" userId="456c55e1fe33a7b9" providerId="LiveId" clId="{58935D82-2DEE-4176-B373-A59C61B90BA5}" dt="2020-03-17T10:59:23.126" v="627" actId="26606"/>
          <ac:spMkLst>
            <pc:docMk/>
            <pc:sldMk cId="188966728" sldId="259"/>
            <ac:spMk id="9" creationId="{B164D969-46F1-44FC-B488-3FA68C67756D}"/>
          </ac:spMkLst>
        </pc:spChg>
        <pc:spChg chg="add">
          <ac:chgData name="Aoife Healy" userId="456c55e1fe33a7b9" providerId="LiveId" clId="{58935D82-2DEE-4176-B373-A59C61B90BA5}" dt="2020-03-17T10:59:23.126" v="627" actId="26606"/>
          <ac:spMkLst>
            <pc:docMk/>
            <pc:sldMk cId="188966728" sldId="259"/>
            <ac:spMk id="15" creationId="{9E0A01E6-95B9-424D-93AE-19F4928DFD40}"/>
          </ac:spMkLst>
        </pc:spChg>
        <pc:picChg chg="add">
          <ac:chgData name="Aoife Healy" userId="456c55e1fe33a7b9" providerId="LiveId" clId="{58935D82-2DEE-4176-B373-A59C61B90BA5}" dt="2020-03-17T10:59:23.126" v="627" actId="26606"/>
          <ac:picMkLst>
            <pc:docMk/>
            <pc:sldMk cId="188966728" sldId="259"/>
            <ac:picMk id="11" creationId="{F3003D4E-E9FF-4669-90E7-7CED081587F1}"/>
          </ac:picMkLst>
        </pc:picChg>
        <pc:picChg chg="add">
          <ac:chgData name="Aoife Healy" userId="456c55e1fe33a7b9" providerId="LiveId" clId="{58935D82-2DEE-4176-B373-A59C61B90BA5}" dt="2020-03-17T10:59:23.126" v="627" actId="26606"/>
          <ac:picMkLst>
            <pc:docMk/>
            <pc:sldMk cId="188966728" sldId="259"/>
            <ac:picMk id="13" creationId="{A7D98261-3895-4FB5-B9CE-26FAF635730F}"/>
          </ac:picMkLst>
        </pc:picChg>
      </pc:sldChg>
      <pc:sldChg chg="addSp modSp mod setBg modAnim">
        <pc:chgData name="Aoife Healy" userId="456c55e1fe33a7b9" providerId="LiveId" clId="{58935D82-2DEE-4176-B373-A59C61B90BA5}" dt="2020-03-17T11:13:18.933" v="975" actId="255"/>
        <pc:sldMkLst>
          <pc:docMk/>
          <pc:sldMk cId="85760068" sldId="260"/>
        </pc:sldMkLst>
        <pc:spChg chg="mod">
          <ac:chgData name="Aoife Healy" userId="456c55e1fe33a7b9" providerId="LiveId" clId="{58935D82-2DEE-4176-B373-A59C61B90BA5}" dt="2020-03-17T10:59:34.836" v="628" actId="26606"/>
          <ac:spMkLst>
            <pc:docMk/>
            <pc:sldMk cId="85760068" sldId="260"/>
            <ac:spMk id="2" creationId="{40BB7ED5-3FA7-4838-BEBC-E690CD977DDB}"/>
          </ac:spMkLst>
        </pc:spChg>
        <pc:spChg chg="mod">
          <ac:chgData name="Aoife Healy" userId="456c55e1fe33a7b9" providerId="LiveId" clId="{58935D82-2DEE-4176-B373-A59C61B90BA5}" dt="2020-03-17T11:13:18.933" v="975" actId="255"/>
          <ac:spMkLst>
            <pc:docMk/>
            <pc:sldMk cId="85760068" sldId="260"/>
            <ac:spMk id="3" creationId="{7AAC56B1-1AE5-4348-8A9F-37A1F5AFBCC2}"/>
          </ac:spMkLst>
        </pc:spChg>
        <pc:spChg chg="add">
          <ac:chgData name="Aoife Healy" userId="456c55e1fe33a7b9" providerId="LiveId" clId="{58935D82-2DEE-4176-B373-A59C61B90BA5}" dt="2020-03-17T10:59:34.836" v="628" actId="26606"/>
          <ac:spMkLst>
            <pc:docMk/>
            <pc:sldMk cId="85760068" sldId="260"/>
            <ac:spMk id="8" creationId="{B164D969-46F1-44FC-B488-3FA68C67756D}"/>
          </ac:spMkLst>
        </pc:spChg>
        <pc:spChg chg="add">
          <ac:chgData name="Aoife Healy" userId="456c55e1fe33a7b9" providerId="LiveId" clId="{58935D82-2DEE-4176-B373-A59C61B90BA5}" dt="2020-03-17T10:59:34.836" v="628" actId="26606"/>
          <ac:spMkLst>
            <pc:docMk/>
            <pc:sldMk cId="85760068" sldId="260"/>
            <ac:spMk id="14" creationId="{9E0A01E6-95B9-424D-93AE-19F4928DFD40}"/>
          </ac:spMkLst>
        </pc:spChg>
        <pc:picChg chg="add">
          <ac:chgData name="Aoife Healy" userId="456c55e1fe33a7b9" providerId="LiveId" clId="{58935D82-2DEE-4176-B373-A59C61B90BA5}" dt="2020-03-17T10:59:34.836" v="628" actId="26606"/>
          <ac:picMkLst>
            <pc:docMk/>
            <pc:sldMk cId="85760068" sldId="260"/>
            <ac:picMk id="10" creationId="{F3003D4E-E9FF-4669-90E7-7CED081587F1}"/>
          </ac:picMkLst>
        </pc:picChg>
        <pc:picChg chg="add">
          <ac:chgData name="Aoife Healy" userId="456c55e1fe33a7b9" providerId="LiveId" clId="{58935D82-2DEE-4176-B373-A59C61B90BA5}" dt="2020-03-17T10:59:34.836" v="628" actId="26606"/>
          <ac:picMkLst>
            <pc:docMk/>
            <pc:sldMk cId="85760068" sldId="260"/>
            <ac:picMk id="12" creationId="{A7D98261-3895-4FB5-B9CE-26FAF635730F}"/>
          </ac:picMkLst>
        </pc:picChg>
      </pc:sldChg>
      <pc:sldChg chg="addSp modSp mod setBg modAnim setClrOvrMap">
        <pc:chgData name="Aoife Healy" userId="456c55e1fe33a7b9" providerId="LiveId" clId="{58935D82-2DEE-4176-B373-A59C61B90BA5}" dt="2020-03-17T11:14:20.738" v="991" actId="255"/>
        <pc:sldMkLst>
          <pc:docMk/>
          <pc:sldMk cId="3282097725" sldId="261"/>
        </pc:sldMkLst>
        <pc:spChg chg="mod">
          <ac:chgData name="Aoife Healy" userId="456c55e1fe33a7b9" providerId="LiveId" clId="{58935D82-2DEE-4176-B373-A59C61B90BA5}" dt="2020-03-17T10:59:50.139" v="629" actId="26606"/>
          <ac:spMkLst>
            <pc:docMk/>
            <pc:sldMk cId="3282097725" sldId="261"/>
            <ac:spMk id="2" creationId="{878DA032-D7AE-433B-A4F8-93FA662C2B4E}"/>
          </ac:spMkLst>
        </pc:spChg>
        <pc:spChg chg="mod">
          <ac:chgData name="Aoife Healy" userId="456c55e1fe33a7b9" providerId="LiveId" clId="{58935D82-2DEE-4176-B373-A59C61B90BA5}" dt="2020-03-17T11:14:20.738" v="991" actId="255"/>
          <ac:spMkLst>
            <pc:docMk/>
            <pc:sldMk cId="3282097725" sldId="261"/>
            <ac:spMk id="3" creationId="{8EB84C99-A4F9-4407-8E55-B75E43DE2364}"/>
          </ac:spMkLst>
        </pc:spChg>
        <pc:spChg chg="add">
          <ac:chgData name="Aoife Healy" userId="456c55e1fe33a7b9" providerId="LiveId" clId="{58935D82-2DEE-4176-B373-A59C61B90BA5}" dt="2020-03-17T10:59:50.139" v="629" actId="26606"/>
          <ac:spMkLst>
            <pc:docMk/>
            <pc:sldMk cId="3282097725" sldId="261"/>
            <ac:spMk id="8" creationId="{2CB6C291-6CAF-46DF-ACFF-AADF0FD03F58}"/>
          </ac:spMkLst>
        </pc:spChg>
        <pc:spChg chg="add">
          <ac:chgData name="Aoife Healy" userId="456c55e1fe33a7b9" providerId="LiveId" clId="{58935D82-2DEE-4176-B373-A59C61B90BA5}" dt="2020-03-17T10:59:50.139" v="629" actId="26606"/>
          <ac:spMkLst>
            <pc:docMk/>
            <pc:sldMk cId="3282097725" sldId="261"/>
            <ac:spMk id="12" creationId="{4735DC46-5663-471D-AADB-81E00E65BCC6}"/>
          </ac:spMkLst>
        </pc:spChg>
        <pc:picChg chg="add">
          <ac:chgData name="Aoife Healy" userId="456c55e1fe33a7b9" providerId="LiveId" clId="{58935D82-2DEE-4176-B373-A59C61B90BA5}" dt="2020-03-17T10:59:50.139" v="629" actId="26606"/>
          <ac:picMkLst>
            <pc:docMk/>
            <pc:sldMk cId="3282097725" sldId="261"/>
            <ac:picMk id="10" creationId="{1EBADBCA-DA20-4279-93C6-011DEF18AA71}"/>
          </ac:picMkLst>
        </pc:picChg>
      </pc:sldChg>
      <pc:sldChg chg="addSp modSp add mod setBg modAnim">
        <pc:chgData name="Aoife Healy" userId="456c55e1fe33a7b9" providerId="LiveId" clId="{58935D82-2DEE-4176-B373-A59C61B90BA5}" dt="2020-03-17T11:09:33.315" v="886" actId="255"/>
        <pc:sldMkLst>
          <pc:docMk/>
          <pc:sldMk cId="777743456" sldId="262"/>
        </pc:sldMkLst>
        <pc:spChg chg="mod">
          <ac:chgData name="Aoife Healy" userId="456c55e1fe33a7b9" providerId="LiveId" clId="{58935D82-2DEE-4176-B373-A59C61B90BA5}" dt="2020-03-17T10:59:08.489" v="626" actId="26606"/>
          <ac:spMkLst>
            <pc:docMk/>
            <pc:sldMk cId="777743456" sldId="262"/>
            <ac:spMk id="2" creationId="{151B8165-BB82-4284-B470-80A36C933BA9}"/>
          </ac:spMkLst>
        </pc:spChg>
        <pc:spChg chg="mod">
          <ac:chgData name="Aoife Healy" userId="456c55e1fe33a7b9" providerId="LiveId" clId="{58935D82-2DEE-4176-B373-A59C61B90BA5}" dt="2020-03-17T11:09:33.315" v="886" actId="255"/>
          <ac:spMkLst>
            <pc:docMk/>
            <pc:sldMk cId="777743456" sldId="262"/>
            <ac:spMk id="3" creationId="{C0B4898F-4352-4F56-8999-2F53355E83E3}"/>
          </ac:spMkLst>
        </pc:spChg>
        <pc:spChg chg="add">
          <ac:chgData name="Aoife Healy" userId="456c55e1fe33a7b9" providerId="LiveId" clId="{58935D82-2DEE-4176-B373-A59C61B90BA5}" dt="2020-03-17T10:59:08.489" v="626" actId="26606"/>
          <ac:spMkLst>
            <pc:docMk/>
            <pc:sldMk cId="777743456" sldId="262"/>
            <ac:spMk id="8" creationId="{3B854194-185D-494D-905C-7C7CB2E30F6E}"/>
          </ac:spMkLst>
        </pc:spChg>
        <pc:spChg chg="add">
          <ac:chgData name="Aoife Healy" userId="456c55e1fe33a7b9" providerId="LiveId" clId="{58935D82-2DEE-4176-B373-A59C61B90BA5}" dt="2020-03-17T10:59:08.489" v="626" actId="26606"/>
          <ac:spMkLst>
            <pc:docMk/>
            <pc:sldMk cId="777743456" sldId="262"/>
            <ac:spMk id="10" creationId="{B4F5FA0D-0104-4987-8241-EFF7C85B88DE}"/>
          </ac:spMkLst>
        </pc:spChg>
        <pc:picChg chg="add">
          <ac:chgData name="Aoife Healy" userId="456c55e1fe33a7b9" providerId="LiveId" clId="{58935D82-2DEE-4176-B373-A59C61B90BA5}" dt="2020-03-17T10:59:08.489" v="626" actId="26606"/>
          <ac:picMkLst>
            <pc:docMk/>
            <pc:sldMk cId="777743456" sldId="262"/>
            <ac:picMk id="12" creationId="{2897127E-6CEF-446C-BE87-93B7C46E49D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11F9-D964-413B-8035-0A7AFB4E76BA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7D4F6-C6D4-46BA-AB81-0E4D2ADC04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14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C6A7-B50A-4527-9225-664B7B184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79C4C-E04E-46F3-8542-20B0BC2D5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A4B21-E225-4378-B666-E4DB0879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53FA-39D2-4A64-9A58-1496C0717983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4CDC1-8954-4EFF-924E-1DC9A0ED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A3757-93DE-42DE-9673-EC869209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14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E77F-8C31-45DD-BA15-D7293FE8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7D367-0E92-4CA3-81FF-ED4D1E7E4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F7F7-D856-4BDA-81FC-BB6F9D9C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60A0-1107-4A43-87A3-395DD41B7D2F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433FB-24FC-4FD8-B572-DF648E35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86732-72AF-4B08-8CCC-D8329E09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608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3029F-70AA-4C6C-ABBD-93061B815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222D-A833-40A1-966F-4ED6268FE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734-4977-4A82-B0A2-7D31AED3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F0A5-9F7D-4C49-840B-020839F23809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246D2-2F05-4AEF-887E-DF04BA92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8CCD-B3BA-43F2-A4F8-9EFEB437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689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9109-021C-461A-9584-6149D6B2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7234-C62E-483D-887A-AE98A09A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695A-1088-4B8A-A9D0-1009125E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46D-6427-4AFB-9025-DA7FA4302306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11832-6F21-454D-9803-B4C39623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65B72-E974-4A96-92FD-E85F2E657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921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62BF-FD96-4C48-A4DB-D21AC78C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DB604-AA60-4607-8D9B-7943B6864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E7B1D-EB12-4D8B-8F21-48D8DFEA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364-3F06-4DF1-BF5F-66FBB1FE00D8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5FD64-104B-43C7-A857-B40A70EB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B1E27-8CCF-40DC-B071-B73DD375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70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291A-268D-4291-A6D8-5CA69542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FDB36-C6FC-4CDB-8ADC-A40DF0E62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47823-F987-47A1-B301-B46FA5C57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5641E-51DC-42FF-B2D3-C7CCDA59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46D-34F6-4ABB-AA65-D9ADBC0ADB03}" type="datetime1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329F6-EAB5-47B6-9655-12B109B8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30C67-8C0B-4643-B7A1-40039E99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026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6DF0-BB8C-4520-9462-95B010B8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F2AAF-DA5E-474D-85D8-EB5C9A547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0EF79-2502-45F8-B1C3-C443E2BC9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B0D60-1A1A-4F1B-B1F9-E9373E371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3F3463-B5E1-4036-8D3D-ECF16FBD2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8F55F-FA52-4DC5-8950-EE16C16B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BB2-F7B2-4C7D-8CC7-FCEDEB4C223D}" type="datetime1">
              <a:rPr lang="en-IE" smtClean="0"/>
              <a:t>18/03/2020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E6254-00B7-4E37-A41A-612A093E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E2A23-D0EA-4353-B965-B34516ECF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54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9A83D-D536-4B74-9BC1-A4503BCD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C4924-55A1-419F-8FB5-425D5409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7CCA-7A83-4C58-AB76-828F52FA61BD}" type="datetime1">
              <a:rPr lang="en-IE" smtClean="0"/>
              <a:t>18/03/2020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FEE27-7308-4CE9-B840-1DBA2A66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F1659-C222-4AF9-8F5D-BEDB41B3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35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EDC42-5007-45B8-8D57-0EA0C1B2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6E0C-864A-4ECC-967D-30D7AADE8602}" type="datetime1">
              <a:rPr lang="en-IE" smtClean="0"/>
              <a:t>18/03/2020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4BC5E-DAC5-4F65-BB15-6F9388BE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CBD0C-BB7E-44E0-89A9-2E9E9BD9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694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7560-9F36-4BEC-BB83-F501C3FC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E98D1-56A5-4705-9D66-1B63BF6CC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9F64F-5B76-4AEE-8EEF-90DCAFE5F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CB0AD-9DFE-45D4-A9B0-524EF7AB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D603-FF9D-48F8-96A7-5B87608D30A5}" type="datetime1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8FD82-EFD6-4BE1-B359-78675B2B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735FE-EFE3-4153-AD94-8BC24383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132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B10A-4206-4A7B-8CB3-0474F161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DD4BDA-F1A4-44CB-95CB-03A8E13F5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16332-3179-4D70-9A7B-E58EA19D5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F5DC5-6427-406A-8D19-DD753D36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782-6BC5-4EBE-A047-63D8CE55B652}" type="datetime1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852E8-9476-4E50-859C-44BAB371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FE033-0707-45C4-BF37-7827A645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325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BCF46-97A3-46D1-BBCB-874129646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4249A-EFDC-4316-AD4A-A9E20C7EF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E7BC-9839-454C-BBE4-1954E58EE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11FB-ECF6-416C-B489-95A386A63E0F}" type="datetime1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A73E3-A593-4EFA-AF4C-DB7FF2748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Pathway Consulting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3671D-7B7F-48A2-A69D-D38EE90A2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916C-B10A-4191-A58A-7AB845A0BC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216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0E71B4-DE6B-4668-8007-AAE6137E4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07C0B04-F18E-4A07-8921-D23CED939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9" y="2633244"/>
            <a:ext cx="3506256" cy="98175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6E4C944-4BB6-469F-81D8-BD81B4A1B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652632" y="1135060"/>
            <a:ext cx="1080325" cy="5357935"/>
            <a:chOff x="4484269" y="1135060"/>
            <a:chExt cx="1080325" cy="535793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49C18AF-F7F1-4882-AD18-7B2F41ECE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0A22449-086C-4824-B1B9-BF39EA11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3D4E73C1-53C3-46BA-B103-34DE7B513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8">
            <a:extLst>
              <a:ext uri="{FF2B5EF4-FFF2-40B4-BE49-F238E27FC236}">
                <a16:creationId xmlns:a16="http://schemas.microsoft.com/office/drawing/2014/main" id="{0595ECE5-BD7E-4F71-820D-40971970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5957" y="1124043"/>
            <a:ext cx="6477540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799B2F-7B76-46BF-A95D-A53DBFF2F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730" y="1445775"/>
            <a:ext cx="5877340" cy="3342435"/>
          </a:xfrm>
        </p:spPr>
        <p:txBody>
          <a:bodyPr anchor="ctr">
            <a:normAutofit/>
          </a:bodyPr>
          <a:lstStyle/>
          <a:p>
            <a:pPr algn="l"/>
            <a:r>
              <a:rPr lang="en-IE" sz="5600">
                <a:solidFill>
                  <a:srgbClr val="FFFFFF"/>
                </a:solidFill>
              </a:rPr>
              <a:t>Assessing your business, exploring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ABF3A-F5B3-4C38-ADAD-207FB37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190" y="5304275"/>
            <a:ext cx="5029879" cy="1001109"/>
          </a:xfrm>
        </p:spPr>
        <p:txBody>
          <a:bodyPr anchor="t">
            <a:normAutofit/>
          </a:bodyPr>
          <a:lstStyle/>
          <a:p>
            <a:pPr algn="l"/>
            <a:r>
              <a:rPr lang="en-IE" sz="2800"/>
              <a:t>Aoife Healy</a:t>
            </a:r>
          </a:p>
          <a:p>
            <a:pPr algn="l"/>
            <a:endParaRPr lang="en-IE" sz="2800"/>
          </a:p>
        </p:txBody>
      </p:sp>
    </p:spTree>
    <p:extLst>
      <p:ext uri="{BB962C8B-B14F-4D97-AF65-F5344CB8AC3E}">
        <p14:creationId xmlns:p14="http://schemas.microsoft.com/office/powerpoint/2010/main" val="226393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64AD66-E712-4448-A7D3-BCB4722E0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Paradox of Fear</a:t>
            </a:r>
            <a:b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8C33C-E897-468D-A285-B7B216A44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2000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Fear can prevent you from acting  - your worst fears come true – fear of failure!</a:t>
            </a:r>
          </a:p>
          <a:p>
            <a:pPr algn="ctr"/>
            <a:r>
              <a:rPr lang="en-US" sz="2000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Fear needs to be overcome in order to succeed – fear of success!</a:t>
            </a:r>
          </a:p>
          <a:p>
            <a:pPr algn="ctr"/>
            <a:endParaRPr lang="en-US" sz="13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22659-D611-42A9-BDAD-0938ABA0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70436-B3E2-4832-86B4-5E91CDCC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171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8BBCE9C-607B-40C4-B1F2-C598149E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Assessing your business – 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94500C-97BC-413E-93C7-264B5CD9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rgbClr val="000000"/>
                </a:solidFill>
              </a:rPr>
              <a:t>Establishing the facts</a:t>
            </a:r>
          </a:p>
          <a:p>
            <a:r>
              <a:rPr lang="en-IE" sz="1600" dirty="0">
                <a:solidFill>
                  <a:srgbClr val="000000"/>
                </a:solidFill>
              </a:rPr>
              <a:t>There is €5000 in the bank, €20,000 in outstanding receipts</a:t>
            </a:r>
          </a:p>
          <a:p>
            <a:r>
              <a:rPr lang="en-IE" sz="1600" dirty="0">
                <a:solidFill>
                  <a:srgbClr val="000000"/>
                </a:solidFill>
              </a:rPr>
              <a:t>My weekly payroll is €3000</a:t>
            </a:r>
          </a:p>
          <a:p>
            <a:r>
              <a:rPr lang="en-IE" sz="1600" dirty="0">
                <a:solidFill>
                  <a:srgbClr val="000000"/>
                </a:solidFill>
              </a:rPr>
              <a:t>I have 500 connections on LinkedIn </a:t>
            </a:r>
          </a:p>
          <a:p>
            <a:r>
              <a:rPr lang="en-IE" sz="1600" dirty="0">
                <a:solidFill>
                  <a:srgbClr val="000000"/>
                </a:solidFill>
              </a:rPr>
              <a:t>I have no sales channel on my website.</a:t>
            </a:r>
          </a:p>
          <a:p>
            <a:r>
              <a:rPr lang="en-IE" sz="2400" i="1" dirty="0">
                <a:solidFill>
                  <a:srgbClr val="000000"/>
                </a:solidFill>
              </a:rPr>
              <a:t>Look at your whole business. Review sales channels, marketing activities, finance, HR, production, development, logistics …….  Whatever applies to your business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49B832-4373-46DA-95B3-A1144E3C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D40CC-0100-4B37-8997-BDCE5741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862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1B8165-BB82-4284-B470-80A36C93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Assessing your Business –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4898F-4352-4F56-8999-2F53355E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rgbClr val="000000"/>
                </a:solidFill>
              </a:rPr>
              <a:t>Itemise your key assumptions</a:t>
            </a:r>
          </a:p>
          <a:p>
            <a:r>
              <a:rPr lang="en-IE" sz="2000" dirty="0">
                <a:solidFill>
                  <a:srgbClr val="000000"/>
                </a:solidFill>
              </a:rPr>
              <a:t>This virus is going to get worse before it gets better.</a:t>
            </a:r>
          </a:p>
          <a:p>
            <a:r>
              <a:rPr lang="en-IE" sz="2000" dirty="0">
                <a:solidFill>
                  <a:srgbClr val="000000"/>
                </a:solidFill>
              </a:rPr>
              <a:t>My sales are never going to recover.</a:t>
            </a:r>
          </a:p>
          <a:p>
            <a:r>
              <a:rPr lang="en-IE" sz="2000" dirty="0">
                <a:solidFill>
                  <a:srgbClr val="000000"/>
                </a:solidFill>
              </a:rPr>
              <a:t>My business model isn’t suited to online sales</a:t>
            </a:r>
          </a:p>
          <a:p>
            <a:r>
              <a:rPr lang="en-IE" sz="2000" dirty="0">
                <a:solidFill>
                  <a:srgbClr val="000000"/>
                </a:solidFill>
              </a:rPr>
              <a:t>My business can’t operate with remote workers.</a:t>
            </a:r>
          </a:p>
          <a:p>
            <a:r>
              <a:rPr lang="en-IE" sz="2400" i="1" dirty="0">
                <a:solidFill>
                  <a:srgbClr val="000000"/>
                </a:solidFill>
              </a:rPr>
              <a:t>NB – some of your assumptions will only emerge as you explore your facts! Note them!!</a:t>
            </a:r>
          </a:p>
          <a:p>
            <a:endParaRPr lang="en-IE" sz="24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5C505-0693-430E-B638-A5D6DD10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29A13-D777-4B54-B9DA-1419F804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774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CEFEA8-B9A1-4EE1-BC8C-C6DA3760A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IE" sz="4000">
                <a:solidFill>
                  <a:srgbClr val="FFFFFF"/>
                </a:solidFill>
              </a:rPr>
              <a:t>Finding the opportunity – examining your thinking around the facts: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0387F-C056-45D5-B0BA-C8FF60097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en-IE" sz="1700" dirty="0">
                <a:solidFill>
                  <a:srgbClr val="FFFFFF"/>
                </a:solidFill>
              </a:rPr>
              <a:t>Question your assumptions about the facts </a:t>
            </a:r>
            <a:r>
              <a:rPr lang="en-IE" sz="1700" dirty="0" err="1">
                <a:solidFill>
                  <a:srgbClr val="FFFFFF"/>
                </a:solidFill>
              </a:rPr>
              <a:t>eg.</a:t>
            </a:r>
            <a:r>
              <a:rPr lang="en-IE" sz="1700" dirty="0">
                <a:solidFill>
                  <a:srgbClr val="FFFFFF"/>
                </a:solidFill>
              </a:rPr>
              <a:t> My cash is going to run out in 2 weeks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Is that if I do nothing and keep everything the same?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Is there any product that I could sell more of now to generate cash?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Could I avail of government amnesties on taxes to free up cash?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Could I get an extended line of credit from my bank?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Could I mothball the business to save cash and emerge intact when the crisis is over?</a:t>
            </a:r>
          </a:p>
          <a:p>
            <a:pPr lvl="1"/>
            <a:r>
              <a:rPr lang="en-IE" sz="1700" dirty="0">
                <a:solidFill>
                  <a:srgbClr val="FFFFFF"/>
                </a:solidFill>
              </a:rPr>
              <a:t>Could I radically rethink how I generate cash at the moment and adjust to how I think people are going to buy and sell in the coming months and years?</a:t>
            </a:r>
          </a:p>
          <a:p>
            <a:pPr marL="457200" lvl="1" indent="0">
              <a:buNone/>
            </a:pPr>
            <a:endParaRPr lang="en-IE" sz="17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63D8F-1E22-4BF5-A526-38B9ADED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0B9A1-6888-4B64-A25C-4B63E88E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9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BB7ED5-3FA7-4838-BEBC-E690CD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IE" sz="4000">
                <a:solidFill>
                  <a:srgbClr val="FFFFFF"/>
                </a:solidFill>
              </a:rPr>
              <a:t>Finding the Opportunity – examining your assumptions and how they make you think, feel and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C56B1-1AE5-4348-8A9F-37A1F5AF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sz="1600" dirty="0">
                <a:solidFill>
                  <a:srgbClr val="FFFFFF"/>
                </a:solidFill>
              </a:rPr>
              <a:t>Explore your assumptions about the business or the situation and question what your reaction is to it:</a:t>
            </a:r>
          </a:p>
          <a:p>
            <a:r>
              <a:rPr lang="en-IE" sz="1100" dirty="0" err="1">
                <a:solidFill>
                  <a:srgbClr val="FFFFFF"/>
                </a:solidFill>
              </a:rPr>
              <a:t>Eg.</a:t>
            </a:r>
            <a:r>
              <a:rPr lang="en-IE" sz="1100" dirty="0">
                <a:solidFill>
                  <a:srgbClr val="FFFFFF"/>
                </a:solidFill>
              </a:rPr>
              <a:t> Assumption is that the virus is going to get worse before it gets better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Is that true?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Do you really know that its true? 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If you think that, how does it make you feel? 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Do you feel that this is a challenge or is it hopeless and there is nothing you can do?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 What way do you want to feel?</a:t>
            </a:r>
          </a:p>
          <a:p>
            <a:r>
              <a:rPr lang="en-IE" sz="1100" dirty="0">
                <a:solidFill>
                  <a:srgbClr val="FFFFFF"/>
                </a:solidFill>
              </a:rPr>
              <a:t>Or Assumption:  I can’t afford to spend more money on marketing.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Is that true? 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What happens if its true?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 What happens if its not true and you do spend more money on marketing? 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Could it generate more money than it costs? </a:t>
            </a:r>
          </a:p>
          <a:p>
            <a:pPr lvl="1"/>
            <a:r>
              <a:rPr lang="en-IE" sz="1000" dirty="0">
                <a:solidFill>
                  <a:srgbClr val="FFFFFF"/>
                </a:solidFill>
              </a:rPr>
              <a:t>Which is worse?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488C3-0033-40A3-AF47-B51234BD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B25CD-08E6-4CD1-8052-85724A53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76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8DA032-D7AE-433B-A4F8-93FA662C2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4C99-A4F9-4407-8E55-B75E43DE2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rgbClr val="000000"/>
                </a:solidFill>
              </a:rPr>
              <a:t>Use critical thinking to explore every aspect of </a:t>
            </a:r>
          </a:p>
          <a:p>
            <a:r>
              <a:rPr lang="en-IE" sz="2000" dirty="0">
                <a:solidFill>
                  <a:srgbClr val="000000"/>
                </a:solidFill>
              </a:rPr>
              <a:t>The Facts of your business</a:t>
            </a:r>
          </a:p>
          <a:p>
            <a:r>
              <a:rPr lang="en-IE" sz="2000" dirty="0">
                <a:solidFill>
                  <a:srgbClr val="000000"/>
                </a:solidFill>
              </a:rPr>
              <a:t>The assumptions about your business</a:t>
            </a:r>
          </a:p>
          <a:p>
            <a:r>
              <a:rPr lang="en-IE" sz="2000" dirty="0">
                <a:solidFill>
                  <a:srgbClr val="000000"/>
                </a:solidFill>
              </a:rPr>
              <a:t>Accept how you feel initially but question is that the attitude you want to adopt going forward</a:t>
            </a:r>
          </a:p>
          <a:p>
            <a:r>
              <a:rPr lang="en-IE" sz="2000" dirty="0">
                <a:solidFill>
                  <a:srgbClr val="000000"/>
                </a:solidFill>
              </a:rPr>
              <a:t>No right or wrong answers – just make an active decision on what course you want to pursue.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AC1E4-A0D5-4905-8926-D2796349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Pathway Consulting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24E85-7A4F-4CF5-ABBF-F2C1A9E0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916C-B10A-4191-A58A-7AB845A0BC6C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097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Assessing your business, exploring opportunities</vt:lpstr>
      <vt:lpstr>The Paradox of Fear </vt:lpstr>
      <vt:lpstr>Assessing your business – 1.</vt:lpstr>
      <vt:lpstr>Assessing your Business – 2.</vt:lpstr>
      <vt:lpstr>Finding the opportunity – examining your thinking around the facts: </vt:lpstr>
      <vt:lpstr>Finding the Opportunity – examining your assumptions and how they make you think, feel and act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your business, exploring opportunities</dc:title>
  <dc:creator>Aoife Healy</dc:creator>
  <cp:lastModifiedBy>Aoife Healy</cp:lastModifiedBy>
  <cp:revision>1</cp:revision>
  <dcterms:created xsi:type="dcterms:W3CDTF">2020-03-17T10:59:50Z</dcterms:created>
  <dcterms:modified xsi:type="dcterms:W3CDTF">2020-03-18T09:06:24Z</dcterms:modified>
</cp:coreProperties>
</file>